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7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6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5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77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0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15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01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14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66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05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8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FE4B-5599-4432-92F8-8A0BF71B9F6B}" type="datetimeFigureOut">
              <a:rPr lang="el-GR" smtClean="0"/>
              <a:t>04/04/2024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144D-CD91-4322-BA8B-777EA7996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5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Τα 10 πιο δυνατά ζώα στον πλανήτη - Newsb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63"/>
            <a:ext cx="12192000" cy="67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24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ΣΧΕΣΗ ΤΩΝ ΑΝΘΡΩΠΩΝ ΜΕ ΤΑ ΖΩΑ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87978" y="365125"/>
            <a:ext cx="3363403" cy="523259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μέλισσα είναι ένα ζώο που δημιουργεί μια από τις πιο νόστιμες ουσίες που καταναλώνει ο άνθρωπος</a:t>
            </a:r>
            <a:endParaRPr lang="el-GR" dirty="0"/>
          </a:p>
        </p:txBody>
      </p:sp>
      <p:pic>
        <p:nvPicPr>
          <p:cNvPr id="9218" name="Picture 2" descr="Μέλισσα - Βικιπαίδει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6" y="1232171"/>
            <a:ext cx="5385584" cy="40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6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95074" y="365125"/>
            <a:ext cx="2058725" cy="3992190"/>
          </a:xfrm>
        </p:spPr>
        <p:txBody>
          <a:bodyPr>
            <a:noAutofit/>
          </a:bodyPr>
          <a:lstStyle/>
          <a:p>
            <a:r>
              <a:rPr lang="el-GR" sz="2800" dirty="0" smtClean="0"/>
              <a:t>Κάποια ζώα όμως εάν τα εμποδίσει ο άνθρωπος από μια πράξη τους μπορούν να γίνουν επιθετικά</a:t>
            </a:r>
            <a:endParaRPr lang="el-GR" sz="2800" dirty="0"/>
          </a:p>
        </p:txBody>
      </p:sp>
      <p:pic>
        <p:nvPicPr>
          <p:cNvPr id="10242" name="Picture 2" descr="Τι κάνουμε για τσίμπημα μέλισσας και τι για σφήκας (σφίγγας ή σφήγκας). Πώς  να αφαιρέσετε το κεντρί; Αντιμετώπιση αλλεργικής αντίδρασης. |  MEDLABNEWS.GR / IATRIKA N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541285"/>
            <a:ext cx="3877586" cy="26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Καρχαρίες: Ποιοί και πόσο συχνά κολυμπούν στο Αιγαίο - Radar.gr | Radar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3" y="3608504"/>
            <a:ext cx="3918069" cy="27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Πάτρα: Στο νοσοκομείο 37χρονος με αρτηριακή αιμορραγία - «Πάλευε» να  σκοτώσει φίδ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89" y="541285"/>
            <a:ext cx="4053039" cy="26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Λιοντάρι - Βικιπαίδει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59" y="3608504"/>
            <a:ext cx="4038462" cy="27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3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30531" y="1229947"/>
            <a:ext cx="2543755" cy="50179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δεσμός ενός </a:t>
            </a:r>
            <a:r>
              <a:rPr lang="el-GR" sz="2400" dirty="0" err="1" smtClean="0"/>
              <a:t>κατοικιδίου</a:t>
            </a:r>
            <a:r>
              <a:rPr lang="el-GR" sz="2400" dirty="0" smtClean="0"/>
              <a:t> με το αφεντικό του</a:t>
            </a:r>
            <a:endParaRPr lang="el-GR" sz="2400" dirty="0"/>
          </a:p>
        </p:txBody>
      </p:sp>
      <p:pic>
        <p:nvPicPr>
          <p:cNvPr id="1026" name="Picture 2" descr="Άνθρωπος και ζώα | politischios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4" y="1563232"/>
            <a:ext cx="73972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63554" y="365125"/>
            <a:ext cx="2790245" cy="517693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 δυνατός δεσμός ενός μικρού παιδιού με το κατοικίδιο</a:t>
            </a:r>
            <a:endParaRPr lang="el-GR" sz="3200" dirty="0"/>
          </a:p>
        </p:txBody>
      </p:sp>
      <p:pic>
        <p:nvPicPr>
          <p:cNvPr id="2050" name="Picture 2" descr="Το δίπολο της σχέσης μας με τα ζώα | schooltime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4" y="2017371"/>
            <a:ext cx="6032432" cy="38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7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6376" y="1690687"/>
            <a:ext cx="3577424" cy="3302731"/>
          </a:xfrm>
        </p:spPr>
        <p:txBody>
          <a:bodyPr/>
          <a:lstStyle/>
          <a:p>
            <a:r>
              <a:rPr lang="el-GR" dirty="0" smtClean="0"/>
              <a:t>Η συντροφιά ενός ζώου</a:t>
            </a:r>
            <a:endParaRPr lang="el-GR" dirty="0"/>
          </a:p>
        </p:txBody>
      </p:sp>
      <p:pic>
        <p:nvPicPr>
          <p:cNvPr id="3074" name="Picture 2" descr="Παγκόσμια ημέρα ζώων: Η σχέση του ανθρώπου με τα ζώα είναι υπόθεση ηθικής -  Street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7852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4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46434" y="1836751"/>
            <a:ext cx="2607365" cy="3554233"/>
          </a:xfrm>
        </p:spPr>
        <p:txBody>
          <a:bodyPr/>
          <a:lstStyle/>
          <a:p>
            <a:r>
              <a:rPr lang="el-GR" dirty="0" smtClean="0"/>
              <a:t>Ζώα ΄΄βοηθοί’’ και σύντροφοι</a:t>
            </a:r>
            <a:endParaRPr lang="el-GR" dirty="0"/>
          </a:p>
        </p:txBody>
      </p:sp>
      <p:pic>
        <p:nvPicPr>
          <p:cNvPr id="4098" name="Picture 2" descr="Σκύλοι: Αλλάζουν τις ζωές των ατόμων με ειδικές ανάγκε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9" y="1473254"/>
            <a:ext cx="6348816" cy="45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1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72722" y="365125"/>
            <a:ext cx="2981077" cy="4930444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Ο σκύλος βοηθά μια γυναίκα χωρίς χεριά </a:t>
            </a:r>
            <a:endParaRPr lang="el-GR" dirty="0"/>
          </a:p>
        </p:txBody>
      </p:sp>
      <p:pic>
        <p:nvPicPr>
          <p:cNvPr id="5124" name="Picture 4" descr="Τα πλάσματα με αναπηρία δεν είναι αόρατα - I-PET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9" y="1388303"/>
            <a:ext cx="52285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1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09397" y="916070"/>
            <a:ext cx="3887525" cy="5025859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Σχέση εμπιστοσύνης ανάμεσα σε ένα άτομο με έλλειψη όρασης και ενός σκύλου</a:t>
            </a:r>
            <a:endParaRPr lang="el-GR" sz="4000" dirty="0"/>
          </a:p>
        </p:txBody>
      </p:sp>
      <p:pic>
        <p:nvPicPr>
          <p:cNvPr id="6148" name="Picture 4" descr="Ενίσχυση του θεσμού των σκύλων οδηγώ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2" y="1601257"/>
            <a:ext cx="5911971" cy="44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4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1648" y="365125"/>
            <a:ext cx="3132151" cy="5383668"/>
          </a:xfrm>
        </p:spPr>
        <p:txBody>
          <a:bodyPr/>
          <a:lstStyle/>
          <a:p>
            <a:r>
              <a:rPr lang="el-GR" dirty="0" smtClean="0"/>
              <a:t>Εκπαίδευση σκύλων με σκοπό να βοηθούν τους τυφλούς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 descr="Σκύλοι-οδηγοί: Βλέποντας με «δανεικά» μάτια - ΤΟ ΒΗ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4" y="102790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1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35686" y="1439185"/>
            <a:ext cx="4118113" cy="40313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Η φιλικότητα των δελφινιών προς τον άνθρωπο τον οποίο κάποιες φορές βοηθούν στα ατυχήματα της θάλασσας</a:t>
            </a:r>
            <a:endParaRPr lang="el-GR" dirty="0"/>
          </a:p>
        </p:txBody>
      </p:sp>
      <p:pic>
        <p:nvPicPr>
          <p:cNvPr id="8194" name="Picture 2" descr="δελφίνια και μυθολογία... - Travel Around Greece - Κριτικές προορισμών -  Εθελοντισμός - Cam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0" y="1439185"/>
            <a:ext cx="5838965" cy="38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004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112</Words>
  <Application>Microsoft Office PowerPoint</Application>
  <PresentationFormat>Ευρεία οθόνη</PresentationFormat>
  <Paragraphs>11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Η ΣΧΕΣΗ ΤΩΝ ΑΝΘΡΩΠΩΝ ΜΕ ΤΑ ΖΩΑ</vt:lpstr>
      <vt:lpstr>Ο δεσμός ενός κατοικιδίου με το αφεντικό του</vt:lpstr>
      <vt:lpstr>Ο δυνατός δεσμός ενός μικρού παιδιού με το κατοικίδιο</vt:lpstr>
      <vt:lpstr>Η συντροφιά ενός ζώου</vt:lpstr>
      <vt:lpstr>Ζώα ΄΄βοηθοί’’ και σύντροφοι</vt:lpstr>
      <vt:lpstr> Ο σκύλος βοηθά μια γυναίκα χωρίς χεριά </vt:lpstr>
      <vt:lpstr>Σχέση εμπιστοσύνης ανάμεσα σε ένα άτομο με έλλειψη όρασης και ενός σκύλου</vt:lpstr>
      <vt:lpstr>Εκπαίδευση σκύλων με σκοπό να βοηθούν τους τυφλούς</vt:lpstr>
      <vt:lpstr> Η φιλικότητα των δελφινιών προς τον άνθρωπο τον οποίο κάποιες φορές βοηθούν στα ατυχήματα της θάλασσας</vt:lpstr>
      <vt:lpstr>Η μέλισσα είναι ένα ζώο που δημιουργεί μια από τις πιο νόστιμες ουσίες που καταναλώνει ο άνθρωπος</vt:lpstr>
      <vt:lpstr>Κάποια ζώα όμως εάν τα εμποδίσει ο άνθρωπος από μια πράξη τους μπορούν να γίνουν επιθετικά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ΣΧΕΣΗ ΤΩΝ ΑΝΘΡΩΠΩΝ ΜΕ ΤΑ ΖΩΑ</dc:title>
  <dc:creator>user</dc:creator>
  <cp:lastModifiedBy>user</cp:lastModifiedBy>
  <cp:revision>3</cp:revision>
  <dcterms:created xsi:type="dcterms:W3CDTF">2024-04-04T15:53:26Z</dcterms:created>
  <dcterms:modified xsi:type="dcterms:W3CDTF">2024-04-04T16:05:07Z</dcterms:modified>
</cp:coreProperties>
</file>