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5" r:id="rId9"/>
    <p:sldId id="266" r:id="rId10"/>
    <p:sldId id="262" r:id="rId11"/>
    <p:sldId id="263" r:id="rId1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Προεπιλεγμένη ενότητα" id="{E4C769B6-332A-4B43-9961-EDE6F8796ED7}">
          <p14:sldIdLst>
            <p14:sldId id="256"/>
            <p14:sldId id="257"/>
            <p14:sldId id="258"/>
            <p14:sldId id="259"/>
            <p14:sldId id="260"/>
            <p14:sldId id="264"/>
            <p14:sldId id="261"/>
            <p14:sldId id="265"/>
            <p14:sldId id="266"/>
            <p14:sldId id="262"/>
            <p14:sldId id="26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0BDBE4-3599-4E6F-99E3-E1A1F4459360}" v="2" dt="2022-10-11T14:46:35.8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ΑΝΔΡΙΑΝΗ ΤΑΣΣΟΠΟΥΛΟΥ" userId="4f024c5662623ff0" providerId="LiveId" clId="{DB0BDBE4-3599-4E6F-99E3-E1A1F4459360}"/>
    <pc:docChg chg="undo custSel addSld modSld sldOrd addSection delSection modSection">
      <pc:chgData name="ΑΝΔΡΙΑΝΗ ΤΑΣΣΟΠΟΥΛΟΥ" userId="4f024c5662623ff0" providerId="LiveId" clId="{DB0BDBE4-3599-4E6F-99E3-E1A1F4459360}" dt="2022-10-11T14:47:54.291" v="57"/>
      <pc:docMkLst>
        <pc:docMk/>
      </pc:docMkLst>
      <pc:sldChg chg="delSp modSp mod">
        <pc:chgData name="ΑΝΔΡΙΑΝΗ ΤΑΣΣΟΠΟΥΛΟΥ" userId="4f024c5662623ff0" providerId="LiveId" clId="{DB0BDBE4-3599-4E6F-99E3-E1A1F4459360}" dt="2022-10-11T14:46:07.934" v="45" actId="20577"/>
        <pc:sldMkLst>
          <pc:docMk/>
          <pc:sldMk cId="322498696" sldId="261"/>
        </pc:sldMkLst>
        <pc:spChg chg="del mod">
          <ac:chgData name="ΑΝΔΡΙΑΝΗ ΤΑΣΣΟΠΟΥΛΟΥ" userId="4f024c5662623ff0" providerId="LiveId" clId="{DB0BDBE4-3599-4E6F-99E3-E1A1F4459360}" dt="2022-10-11T14:45:11.039" v="32" actId="478"/>
          <ac:spMkLst>
            <pc:docMk/>
            <pc:sldMk cId="322498696" sldId="261"/>
            <ac:spMk id="11" creationId="{36E66F4E-5D75-911F-3353-9DF3812DA3D6}"/>
          </ac:spMkLst>
        </pc:spChg>
        <pc:spChg chg="mod">
          <ac:chgData name="ΑΝΔΡΙΑΝΗ ΤΑΣΣΟΠΟΥΛΟΥ" userId="4f024c5662623ff0" providerId="LiveId" clId="{DB0BDBE4-3599-4E6F-99E3-E1A1F4459360}" dt="2022-10-11T14:46:07.934" v="45" actId="20577"/>
          <ac:spMkLst>
            <pc:docMk/>
            <pc:sldMk cId="322498696" sldId="261"/>
            <ac:spMk id="12" creationId="{277D7E09-3ABF-F9CC-367D-738FDCCD6663}"/>
          </ac:spMkLst>
        </pc:spChg>
      </pc:sldChg>
      <pc:sldChg chg="addSp delSp modSp new mod ord setBg">
        <pc:chgData name="ΑΝΔΡΙΑΝΗ ΤΑΣΣΟΠΟΥΛΟΥ" userId="4f024c5662623ff0" providerId="LiveId" clId="{DB0BDBE4-3599-4E6F-99E3-E1A1F4459360}" dt="2022-10-11T14:42:05.462" v="20" actId="14100"/>
        <pc:sldMkLst>
          <pc:docMk/>
          <pc:sldMk cId="2663387125" sldId="264"/>
        </pc:sldMkLst>
        <pc:spChg chg="add mod">
          <ac:chgData name="ΑΝΔΡΙΑΝΗ ΤΑΣΣΟΠΟΥΛΟΥ" userId="4f024c5662623ff0" providerId="LiveId" clId="{DB0BDBE4-3599-4E6F-99E3-E1A1F4459360}" dt="2022-10-11T14:41:52.096" v="17" actId="962"/>
          <ac:spMkLst>
            <pc:docMk/>
            <pc:sldMk cId="2663387125" sldId="264"/>
            <ac:spMk id="4" creationId="{8B40B4F1-0BE9-D66F-EC67-181690192E85}"/>
          </ac:spMkLst>
        </pc:spChg>
        <pc:spChg chg="add mod">
          <ac:chgData name="ΑΝΔΡΙΑΝΗ ΤΑΣΣΟΠΟΥΛΟΥ" userId="4f024c5662623ff0" providerId="LiveId" clId="{DB0BDBE4-3599-4E6F-99E3-E1A1F4459360}" dt="2022-10-11T14:42:05.462" v="20" actId="14100"/>
          <ac:spMkLst>
            <pc:docMk/>
            <pc:sldMk cId="2663387125" sldId="264"/>
            <ac:spMk id="6" creationId="{3F5E5AF4-989F-5179-4C6D-AA545F44E83C}"/>
          </ac:spMkLst>
        </pc:spChg>
        <pc:spChg chg="add del">
          <ac:chgData name="ΑΝΔΡΙΑΝΗ ΤΑΣΣΟΠΟΥΛΟΥ" userId="4f024c5662623ff0" providerId="LiveId" clId="{DB0BDBE4-3599-4E6F-99E3-E1A1F4459360}" dt="2022-10-11T14:41:17.934" v="9" actId="26606"/>
          <ac:spMkLst>
            <pc:docMk/>
            <pc:sldMk cId="2663387125" sldId="264"/>
            <ac:spMk id="7" creationId="{42A4FC2C-047E-45A5-965D-8E1E3BF09BC6}"/>
          </ac:spMkLst>
        </pc:spChg>
        <pc:spChg chg="add del">
          <ac:chgData name="ΑΝΔΡΙΑΝΗ ΤΑΣΣΟΠΟΥΛΟΥ" userId="4f024c5662623ff0" providerId="LiveId" clId="{DB0BDBE4-3599-4E6F-99E3-E1A1F4459360}" dt="2022-10-11T14:41:23.381" v="11" actId="26606"/>
          <ac:spMkLst>
            <pc:docMk/>
            <pc:sldMk cId="2663387125" sldId="264"/>
            <ac:spMk id="9" creationId="{E2384209-CB15-4CDF-9D31-C44FD9A3F20D}"/>
          </ac:spMkLst>
        </pc:spChg>
        <pc:spChg chg="add del">
          <ac:chgData name="ΑΝΔΡΙΑΝΗ ΤΑΣΣΟΠΟΥΛΟΥ" userId="4f024c5662623ff0" providerId="LiveId" clId="{DB0BDBE4-3599-4E6F-99E3-E1A1F4459360}" dt="2022-10-11T14:41:23.381" v="11" actId="26606"/>
          <ac:spMkLst>
            <pc:docMk/>
            <pc:sldMk cId="2663387125" sldId="264"/>
            <ac:spMk id="10" creationId="{AB8C311F-7253-4AED-9701-7FC0708C41C7}"/>
          </ac:spMkLst>
        </pc:spChg>
        <pc:spChg chg="add del">
          <ac:chgData name="ΑΝΔΡΙΑΝΗ ΤΑΣΣΟΠΟΥΛΟΥ" userId="4f024c5662623ff0" providerId="LiveId" clId="{DB0BDBE4-3599-4E6F-99E3-E1A1F4459360}" dt="2022-10-11T14:41:23.381" v="11" actId="26606"/>
          <ac:spMkLst>
            <pc:docMk/>
            <pc:sldMk cId="2663387125" sldId="264"/>
            <ac:spMk id="11" creationId="{2633B3B5-CC90-43F0-8714-D31D1F3F0209}"/>
          </ac:spMkLst>
        </pc:spChg>
        <pc:spChg chg="add del">
          <ac:chgData name="ΑΝΔΡΙΑΝΗ ΤΑΣΣΟΠΟΥΛΟΥ" userId="4f024c5662623ff0" providerId="LiveId" clId="{DB0BDBE4-3599-4E6F-99E3-E1A1F4459360}" dt="2022-10-11T14:41:23.381" v="11" actId="26606"/>
          <ac:spMkLst>
            <pc:docMk/>
            <pc:sldMk cId="2663387125" sldId="264"/>
            <ac:spMk id="13" creationId="{A8D57A06-A426-446D-B02C-A2DC6B62E45E}"/>
          </ac:spMkLst>
        </pc:spChg>
        <pc:spChg chg="add del">
          <ac:chgData name="ΑΝΔΡΙΑΝΗ ΤΑΣΣΟΠΟΥΛΟΥ" userId="4f024c5662623ff0" providerId="LiveId" clId="{DB0BDBE4-3599-4E6F-99E3-E1A1F4459360}" dt="2022-10-11T14:41:28.365" v="13" actId="26606"/>
          <ac:spMkLst>
            <pc:docMk/>
            <pc:sldMk cId="2663387125" sldId="264"/>
            <ac:spMk id="15" creationId="{A2509F26-B5DC-4BA7-B476-4CB044237A2E}"/>
          </ac:spMkLst>
        </pc:spChg>
        <pc:spChg chg="add del">
          <ac:chgData name="ΑΝΔΡΙΑΝΗ ΤΑΣΣΟΠΟΥΛΟΥ" userId="4f024c5662623ff0" providerId="LiveId" clId="{DB0BDBE4-3599-4E6F-99E3-E1A1F4459360}" dt="2022-10-11T14:41:28.365" v="13" actId="26606"/>
          <ac:spMkLst>
            <pc:docMk/>
            <pc:sldMk cId="2663387125" sldId="264"/>
            <ac:spMk id="16" creationId="{DB103EB1-B135-4526-B883-33228FC27FF1}"/>
          </ac:spMkLst>
        </pc:spChg>
        <pc:picChg chg="add mod">
          <ac:chgData name="ΑΝΔΡΙΑΝΗ ΤΑΣΣΟΠΟΥΛΟΥ" userId="4f024c5662623ff0" providerId="LiveId" clId="{DB0BDBE4-3599-4E6F-99E3-E1A1F4459360}" dt="2022-10-11T14:41:52.095" v="16" actId="27614"/>
          <ac:picMkLst>
            <pc:docMk/>
            <pc:sldMk cId="2663387125" sldId="264"/>
            <ac:picMk id="2" creationId="{580FDF63-28B2-53A9-B91A-D03B362EBF37}"/>
          </ac:picMkLst>
        </pc:picChg>
      </pc:sldChg>
      <pc:sldChg chg="addSp modSp new mod ord setBg">
        <pc:chgData name="ΑΝΔΡΙΑΝΗ ΤΑΣΣΟΠΟΥΛΟΥ" userId="4f024c5662623ff0" providerId="LiveId" clId="{DB0BDBE4-3599-4E6F-99E3-E1A1F4459360}" dt="2022-10-11T14:46:44.475" v="50"/>
        <pc:sldMkLst>
          <pc:docMk/>
          <pc:sldMk cId="1065801165" sldId="265"/>
        </pc:sldMkLst>
        <pc:picChg chg="add mod">
          <ac:chgData name="ΑΝΔΡΙΑΝΗ ΤΑΣΣΟΠΟΥΛΟΥ" userId="4f024c5662623ff0" providerId="LiveId" clId="{DB0BDBE4-3599-4E6F-99E3-E1A1F4459360}" dt="2022-10-11T14:46:38.889" v="48" actId="26606"/>
          <ac:picMkLst>
            <pc:docMk/>
            <pc:sldMk cId="1065801165" sldId="265"/>
            <ac:picMk id="2" creationId="{66995087-A9CF-31CD-C6BB-573A468ACBFF}"/>
          </ac:picMkLst>
        </pc:picChg>
      </pc:sldChg>
      <pc:sldChg chg="addSp modSp new mod ord">
        <pc:chgData name="ΑΝΔΡΙΑΝΗ ΤΑΣΣΟΠΟΥΛΟΥ" userId="4f024c5662623ff0" providerId="LiveId" clId="{DB0BDBE4-3599-4E6F-99E3-E1A1F4459360}" dt="2022-10-11T14:47:54.291" v="57"/>
        <pc:sldMkLst>
          <pc:docMk/>
          <pc:sldMk cId="1287224699" sldId="266"/>
        </pc:sldMkLst>
        <pc:spChg chg="mod">
          <ac:chgData name="ΑΝΔΡΙΑΝΗ ΤΑΣΣΟΠΟΥΛΟΥ" userId="4f024c5662623ff0" providerId="LiveId" clId="{DB0BDBE4-3599-4E6F-99E3-E1A1F4459360}" dt="2022-10-11T14:47:01.650" v="52"/>
          <ac:spMkLst>
            <pc:docMk/>
            <pc:sldMk cId="1287224699" sldId="266"/>
            <ac:spMk id="2" creationId="{5021589C-F612-AE16-C935-45B75D72A72F}"/>
          </ac:spMkLst>
        </pc:spChg>
        <pc:spChg chg="add mod">
          <ac:chgData name="ΑΝΔΡΙΑΝΗ ΤΑΣΣΟΠΟΥΛΟΥ" userId="4f024c5662623ff0" providerId="LiveId" clId="{DB0BDBE4-3599-4E6F-99E3-E1A1F4459360}" dt="2022-10-11T14:47:27.684" v="55" actId="14100"/>
          <ac:spMkLst>
            <pc:docMk/>
            <pc:sldMk cId="1287224699" sldId="266"/>
            <ac:spMk id="4" creationId="{82CBB58F-5962-2030-6325-C558816B0AEB}"/>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7DD937D-1C00-71CE-CAD4-C8E91232A9CB}"/>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42629BA3-F4B6-29C1-0FF1-5BE1A4EC80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B6A2F11D-5DA3-8432-DC86-1BBFB30E4262}"/>
              </a:ext>
            </a:extLst>
          </p:cNvPr>
          <p:cNvSpPr>
            <a:spLocks noGrp="1"/>
          </p:cNvSpPr>
          <p:nvPr>
            <p:ph type="dt" sz="half" idx="10"/>
          </p:nvPr>
        </p:nvSpPr>
        <p:spPr/>
        <p:txBody>
          <a:bodyPr/>
          <a:lstStyle/>
          <a:p>
            <a:fld id="{ACD58484-99EE-4655-B22A-FDC5E05DAD43}" type="datetimeFigureOut">
              <a:rPr lang="el-GR" smtClean="0"/>
              <a:t>11/10/2022</a:t>
            </a:fld>
            <a:endParaRPr lang="el-GR"/>
          </a:p>
        </p:txBody>
      </p:sp>
      <p:sp>
        <p:nvSpPr>
          <p:cNvPr id="5" name="Θέση υποσέλιδου 4">
            <a:extLst>
              <a:ext uri="{FF2B5EF4-FFF2-40B4-BE49-F238E27FC236}">
                <a16:creationId xmlns:a16="http://schemas.microsoft.com/office/drawing/2014/main" id="{FCEE2478-3B6E-AA2B-4EEE-54A6788D282B}"/>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5576526-FE8E-BDC3-5C02-873006747FDA}"/>
              </a:ext>
            </a:extLst>
          </p:cNvPr>
          <p:cNvSpPr>
            <a:spLocks noGrp="1"/>
          </p:cNvSpPr>
          <p:nvPr>
            <p:ph type="sldNum" sz="quarter" idx="12"/>
          </p:nvPr>
        </p:nvSpPr>
        <p:spPr/>
        <p:txBody>
          <a:bodyPr/>
          <a:lstStyle/>
          <a:p>
            <a:fld id="{6356937E-5C98-4130-8912-2F1FBF60BC3B}" type="slidenum">
              <a:rPr lang="el-GR" smtClean="0"/>
              <a:t>‹#›</a:t>
            </a:fld>
            <a:endParaRPr lang="el-GR"/>
          </a:p>
        </p:txBody>
      </p:sp>
    </p:spTree>
    <p:extLst>
      <p:ext uri="{BB962C8B-B14F-4D97-AF65-F5344CB8AC3E}">
        <p14:creationId xmlns:p14="http://schemas.microsoft.com/office/powerpoint/2010/main" val="7106928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2B6F640-E646-BAA5-69AB-D297470C6E3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63A0107F-70E0-C3C4-2115-F5C98F8DBE35}"/>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D175223A-80CF-5D06-A2B2-1B74436DAD6F}"/>
              </a:ext>
            </a:extLst>
          </p:cNvPr>
          <p:cNvSpPr>
            <a:spLocks noGrp="1"/>
          </p:cNvSpPr>
          <p:nvPr>
            <p:ph type="dt" sz="half" idx="10"/>
          </p:nvPr>
        </p:nvSpPr>
        <p:spPr/>
        <p:txBody>
          <a:bodyPr/>
          <a:lstStyle/>
          <a:p>
            <a:fld id="{ACD58484-99EE-4655-B22A-FDC5E05DAD43}" type="datetimeFigureOut">
              <a:rPr lang="el-GR" smtClean="0"/>
              <a:t>11/10/2022</a:t>
            </a:fld>
            <a:endParaRPr lang="el-GR"/>
          </a:p>
        </p:txBody>
      </p:sp>
      <p:sp>
        <p:nvSpPr>
          <p:cNvPr id="5" name="Θέση υποσέλιδου 4">
            <a:extLst>
              <a:ext uri="{FF2B5EF4-FFF2-40B4-BE49-F238E27FC236}">
                <a16:creationId xmlns:a16="http://schemas.microsoft.com/office/drawing/2014/main" id="{01C5760D-151A-B6BA-43B2-3BBE2335A89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8DCCA1DA-6C98-1905-03C4-1B830F352686}"/>
              </a:ext>
            </a:extLst>
          </p:cNvPr>
          <p:cNvSpPr>
            <a:spLocks noGrp="1"/>
          </p:cNvSpPr>
          <p:nvPr>
            <p:ph type="sldNum" sz="quarter" idx="12"/>
          </p:nvPr>
        </p:nvSpPr>
        <p:spPr/>
        <p:txBody>
          <a:bodyPr/>
          <a:lstStyle/>
          <a:p>
            <a:fld id="{6356937E-5C98-4130-8912-2F1FBF60BC3B}" type="slidenum">
              <a:rPr lang="el-GR" smtClean="0"/>
              <a:t>‹#›</a:t>
            </a:fld>
            <a:endParaRPr lang="el-GR"/>
          </a:p>
        </p:txBody>
      </p:sp>
    </p:spTree>
    <p:extLst>
      <p:ext uri="{BB962C8B-B14F-4D97-AF65-F5344CB8AC3E}">
        <p14:creationId xmlns:p14="http://schemas.microsoft.com/office/powerpoint/2010/main" val="216309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28787A83-ABCF-7A55-C4F7-0DCA282819F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3D5B56CE-D752-DB5B-73B2-AA332A1F54A6}"/>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4A5B58CB-D525-D42A-CB94-FBBA64ED477F}"/>
              </a:ext>
            </a:extLst>
          </p:cNvPr>
          <p:cNvSpPr>
            <a:spLocks noGrp="1"/>
          </p:cNvSpPr>
          <p:nvPr>
            <p:ph type="dt" sz="half" idx="10"/>
          </p:nvPr>
        </p:nvSpPr>
        <p:spPr/>
        <p:txBody>
          <a:bodyPr/>
          <a:lstStyle/>
          <a:p>
            <a:fld id="{ACD58484-99EE-4655-B22A-FDC5E05DAD43}" type="datetimeFigureOut">
              <a:rPr lang="el-GR" smtClean="0"/>
              <a:t>11/10/2022</a:t>
            </a:fld>
            <a:endParaRPr lang="el-GR"/>
          </a:p>
        </p:txBody>
      </p:sp>
      <p:sp>
        <p:nvSpPr>
          <p:cNvPr id="5" name="Θέση υποσέλιδου 4">
            <a:extLst>
              <a:ext uri="{FF2B5EF4-FFF2-40B4-BE49-F238E27FC236}">
                <a16:creationId xmlns:a16="http://schemas.microsoft.com/office/drawing/2014/main" id="{0B8B2FA1-71B0-9D3C-FE23-355ADE8A4000}"/>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481388F-1074-C861-69F4-166CD8DD765E}"/>
              </a:ext>
            </a:extLst>
          </p:cNvPr>
          <p:cNvSpPr>
            <a:spLocks noGrp="1"/>
          </p:cNvSpPr>
          <p:nvPr>
            <p:ph type="sldNum" sz="quarter" idx="12"/>
          </p:nvPr>
        </p:nvSpPr>
        <p:spPr/>
        <p:txBody>
          <a:bodyPr/>
          <a:lstStyle/>
          <a:p>
            <a:fld id="{6356937E-5C98-4130-8912-2F1FBF60BC3B}" type="slidenum">
              <a:rPr lang="el-GR" smtClean="0"/>
              <a:t>‹#›</a:t>
            </a:fld>
            <a:endParaRPr lang="el-GR"/>
          </a:p>
        </p:txBody>
      </p:sp>
    </p:spTree>
    <p:extLst>
      <p:ext uri="{BB962C8B-B14F-4D97-AF65-F5344CB8AC3E}">
        <p14:creationId xmlns:p14="http://schemas.microsoft.com/office/powerpoint/2010/main" val="3897530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84BA12-4E55-2E88-C342-C18450CF69C6}"/>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0624F325-E1DC-556C-E9E1-464E6BD429E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3537F05B-FFE0-5DE3-C98A-4AB6B4511B14}"/>
              </a:ext>
            </a:extLst>
          </p:cNvPr>
          <p:cNvSpPr>
            <a:spLocks noGrp="1"/>
          </p:cNvSpPr>
          <p:nvPr>
            <p:ph type="dt" sz="half" idx="10"/>
          </p:nvPr>
        </p:nvSpPr>
        <p:spPr/>
        <p:txBody>
          <a:bodyPr/>
          <a:lstStyle/>
          <a:p>
            <a:fld id="{ACD58484-99EE-4655-B22A-FDC5E05DAD43}" type="datetimeFigureOut">
              <a:rPr lang="el-GR" smtClean="0"/>
              <a:t>11/10/2022</a:t>
            </a:fld>
            <a:endParaRPr lang="el-GR"/>
          </a:p>
        </p:txBody>
      </p:sp>
      <p:sp>
        <p:nvSpPr>
          <p:cNvPr id="5" name="Θέση υποσέλιδου 4">
            <a:extLst>
              <a:ext uri="{FF2B5EF4-FFF2-40B4-BE49-F238E27FC236}">
                <a16:creationId xmlns:a16="http://schemas.microsoft.com/office/drawing/2014/main" id="{12B21CAC-7EB5-BE0F-5A2B-3EC0EE71001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A2DDA59-F895-8617-65DB-ADDD1D1362D9}"/>
              </a:ext>
            </a:extLst>
          </p:cNvPr>
          <p:cNvSpPr>
            <a:spLocks noGrp="1"/>
          </p:cNvSpPr>
          <p:nvPr>
            <p:ph type="sldNum" sz="quarter" idx="12"/>
          </p:nvPr>
        </p:nvSpPr>
        <p:spPr/>
        <p:txBody>
          <a:bodyPr/>
          <a:lstStyle/>
          <a:p>
            <a:fld id="{6356937E-5C98-4130-8912-2F1FBF60BC3B}" type="slidenum">
              <a:rPr lang="el-GR" smtClean="0"/>
              <a:t>‹#›</a:t>
            </a:fld>
            <a:endParaRPr lang="el-GR"/>
          </a:p>
        </p:txBody>
      </p:sp>
    </p:spTree>
    <p:extLst>
      <p:ext uri="{BB962C8B-B14F-4D97-AF65-F5344CB8AC3E}">
        <p14:creationId xmlns:p14="http://schemas.microsoft.com/office/powerpoint/2010/main" val="2010673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6B3DAE1-E8DA-83F1-468D-AD70406B74F3}"/>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3EB4C0AC-B9AF-647B-C503-7CE631CB77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id="{0C9B370A-6303-EB9F-CA5A-6F93AC140536}"/>
              </a:ext>
            </a:extLst>
          </p:cNvPr>
          <p:cNvSpPr>
            <a:spLocks noGrp="1"/>
          </p:cNvSpPr>
          <p:nvPr>
            <p:ph type="dt" sz="half" idx="10"/>
          </p:nvPr>
        </p:nvSpPr>
        <p:spPr/>
        <p:txBody>
          <a:bodyPr/>
          <a:lstStyle/>
          <a:p>
            <a:fld id="{ACD58484-99EE-4655-B22A-FDC5E05DAD43}" type="datetimeFigureOut">
              <a:rPr lang="el-GR" smtClean="0"/>
              <a:t>11/10/2022</a:t>
            </a:fld>
            <a:endParaRPr lang="el-GR"/>
          </a:p>
        </p:txBody>
      </p:sp>
      <p:sp>
        <p:nvSpPr>
          <p:cNvPr id="5" name="Θέση υποσέλιδου 4">
            <a:extLst>
              <a:ext uri="{FF2B5EF4-FFF2-40B4-BE49-F238E27FC236}">
                <a16:creationId xmlns:a16="http://schemas.microsoft.com/office/drawing/2014/main" id="{1CC64B9D-6F1D-D912-63F5-62E95A44938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772E7AC1-CAD2-14AE-5F4C-B8540FA9DF76}"/>
              </a:ext>
            </a:extLst>
          </p:cNvPr>
          <p:cNvSpPr>
            <a:spLocks noGrp="1"/>
          </p:cNvSpPr>
          <p:nvPr>
            <p:ph type="sldNum" sz="quarter" idx="12"/>
          </p:nvPr>
        </p:nvSpPr>
        <p:spPr/>
        <p:txBody>
          <a:bodyPr/>
          <a:lstStyle/>
          <a:p>
            <a:fld id="{6356937E-5C98-4130-8912-2F1FBF60BC3B}" type="slidenum">
              <a:rPr lang="el-GR" smtClean="0"/>
              <a:t>‹#›</a:t>
            </a:fld>
            <a:endParaRPr lang="el-GR"/>
          </a:p>
        </p:txBody>
      </p:sp>
    </p:spTree>
    <p:extLst>
      <p:ext uri="{BB962C8B-B14F-4D97-AF65-F5344CB8AC3E}">
        <p14:creationId xmlns:p14="http://schemas.microsoft.com/office/powerpoint/2010/main" val="4128308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C818A51-5F22-26CA-E209-F414CF9FC95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2B8010E5-E6B9-C52F-16E3-D5D800865537}"/>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περιεχομένου 3">
            <a:extLst>
              <a:ext uri="{FF2B5EF4-FFF2-40B4-BE49-F238E27FC236}">
                <a16:creationId xmlns:a16="http://schemas.microsoft.com/office/drawing/2014/main" id="{2ECCF0D8-6416-A531-C502-BEFDBAABED9C}"/>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ημερομηνίας 4">
            <a:extLst>
              <a:ext uri="{FF2B5EF4-FFF2-40B4-BE49-F238E27FC236}">
                <a16:creationId xmlns:a16="http://schemas.microsoft.com/office/drawing/2014/main" id="{81214A45-531B-0F65-2D4C-862F8F9162D0}"/>
              </a:ext>
            </a:extLst>
          </p:cNvPr>
          <p:cNvSpPr>
            <a:spLocks noGrp="1"/>
          </p:cNvSpPr>
          <p:nvPr>
            <p:ph type="dt" sz="half" idx="10"/>
          </p:nvPr>
        </p:nvSpPr>
        <p:spPr/>
        <p:txBody>
          <a:bodyPr/>
          <a:lstStyle/>
          <a:p>
            <a:fld id="{ACD58484-99EE-4655-B22A-FDC5E05DAD43}" type="datetimeFigureOut">
              <a:rPr lang="el-GR" smtClean="0"/>
              <a:t>11/10/2022</a:t>
            </a:fld>
            <a:endParaRPr lang="el-GR"/>
          </a:p>
        </p:txBody>
      </p:sp>
      <p:sp>
        <p:nvSpPr>
          <p:cNvPr id="6" name="Θέση υποσέλιδου 5">
            <a:extLst>
              <a:ext uri="{FF2B5EF4-FFF2-40B4-BE49-F238E27FC236}">
                <a16:creationId xmlns:a16="http://schemas.microsoft.com/office/drawing/2014/main" id="{FCB528B4-A6E4-0A6C-57D8-A76948C85F6E}"/>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D4095D57-3C44-9ED1-6F33-F3E7F9F8465B}"/>
              </a:ext>
            </a:extLst>
          </p:cNvPr>
          <p:cNvSpPr>
            <a:spLocks noGrp="1"/>
          </p:cNvSpPr>
          <p:nvPr>
            <p:ph type="sldNum" sz="quarter" idx="12"/>
          </p:nvPr>
        </p:nvSpPr>
        <p:spPr/>
        <p:txBody>
          <a:bodyPr/>
          <a:lstStyle/>
          <a:p>
            <a:fld id="{6356937E-5C98-4130-8912-2F1FBF60BC3B}" type="slidenum">
              <a:rPr lang="el-GR" smtClean="0"/>
              <a:t>‹#›</a:t>
            </a:fld>
            <a:endParaRPr lang="el-GR"/>
          </a:p>
        </p:txBody>
      </p:sp>
    </p:spTree>
    <p:extLst>
      <p:ext uri="{BB962C8B-B14F-4D97-AF65-F5344CB8AC3E}">
        <p14:creationId xmlns:p14="http://schemas.microsoft.com/office/powerpoint/2010/main" val="331235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4BB603A-B397-2745-1445-B3A2F20D623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0F1FDDF4-C7DE-4FC3-1B94-3304058C6C4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id="{24C0D2C5-F926-28B8-D32D-2167548F4A3A}"/>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5" name="Θέση κειμένου 4">
            <a:extLst>
              <a:ext uri="{FF2B5EF4-FFF2-40B4-BE49-F238E27FC236}">
                <a16:creationId xmlns:a16="http://schemas.microsoft.com/office/drawing/2014/main" id="{6E8D488D-47EB-95F1-3101-D3D6F17879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id="{010286BB-F568-39B6-2A43-414E60073D67}"/>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7" name="Θέση ημερομηνίας 6">
            <a:extLst>
              <a:ext uri="{FF2B5EF4-FFF2-40B4-BE49-F238E27FC236}">
                <a16:creationId xmlns:a16="http://schemas.microsoft.com/office/drawing/2014/main" id="{0B082574-9E21-DAE2-8D96-D893B4584DB1}"/>
              </a:ext>
            </a:extLst>
          </p:cNvPr>
          <p:cNvSpPr>
            <a:spLocks noGrp="1"/>
          </p:cNvSpPr>
          <p:nvPr>
            <p:ph type="dt" sz="half" idx="10"/>
          </p:nvPr>
        </p:nvSpPr>
        <p:spPr/>
        <p:txBody>
          <a:bodyPr/>
          <a:lstStyle/>
          <a:p>
            <a:fld id="{ACD58484-99EE-4655-B22A-FDC5E05DAD43}" type="datetimeFigureOut">
              <a:rPr lang="el-GR" smtClean="0"/>
              <a:t>11/10/2022</a:t>
            </a:fld>
            <a:endParaRPr lang="el-GR"/>
          </a:p>
        </p:txBody>
      </p:sp>
      <p:sp>
        <p:nvSpPr>
          <p:cNvPr id="8" name="Θέση υποσέλιδου 7">
            <a:extLst>
              <a:ext uri="{FF2B5EF4-FFF2-40B4-BE49-F238E27FC236}">
                <a16:creationId xmlns:a16="http://schemas.microsoft.com/office/drawing/2014/main" id="{EBF87C9B-BEB9-1F82-1894-87B711AB6904}"/>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0912CFF4-3634-003C-72F6-1F8ADF258D4F}"/>
              </a:ext>
            </a:extLst>
          </p:cNvPr>
          <p:cNvSpPr>
            <a:spLocks noGrp="1"/>
          </p:cNvSpPr>
          <p:nvPr>
            <p:ph type="sldNum" sz="quarter" idx="12"/>
          </p:nvPr>
        </p:nvSpPr>
        <p:spPr/>
        <p:txBody>
          <a:bodyPr/>
          <a:lstStyle/>
          <a:p>
            <a:fld id="{6356937E-5C98-4130-8912-2F1FBF60BC3B}" type="slidenum">
              <a:rPr lang="el-GR" smtClean="0"/>
              <a:t>‹#›</a:t>
            </a:fld>
            <a:endParaRPr lang="el-GR"/>
          </a:p>
        </p:txBody>
      </p:sp>
    </p:spTree>
    <p:extLst>
      <p:ext uri="{BB962C8B-B14F-4D97-AF65-F5344CB8AC3E}">
        <p14:creationId xmlns:p14="http://schemas.microsoft.com/office/powerpoint/2010/main" val="16716989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6ABC049-566A-73B6-064E-49BF7318DC1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C77A540F-81D4-0A8C-3B74-92CDA63CC301}"/>
              </a:ext>
            </a:extLst>
          </p:cNvPr>
          <p:cNvSpPr>
            <a:spLocks noGrp="1"/>
          </p:cNvSpPr>
          <p:nvPr>
            <p:ph type="dt" sz="half" idx="10"/>
          </p:nvPr>
        </p:nvSpPr>
        <p:spPr/>
        <p:txBody>
          <a:bodyPr/>
          <a:lstStyle/>
          <a:p>
            <a:fld id="{ACD58484-99EE-4655-B22A-FDC5E05DAD43}" type="datetimeFigureOut">
              <a:rPr lang="el-GR" smtClean="0"/>
              <a:t>11/10/2022</a:t>
            </a:fld>
            <a:endParaRPr lang="el-GR"/>
          </a:p>
        </p:txBody>
      </p:sp>
      <p:sp>
        <p:nvSpPr>
          <p:cNvPr id="4" name="Θέση υποσέλιδου 3">
            <a:extLst>
              <a:ext uri="{FF2B5EF4-FFF2-40B4-BE49-F238E27FC236}">
                <a16:creationId xmlns:a16="http://schemas.microsoft.com/office/drawing/2014/main" id="{92D943C6-3CBA-917B-D2DE-327A37C1696A}"/>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5CC920D9-5940-3F70-B631-F7FFADBA5A04}"/>
              </a:ext>
            </a:extLst>
          </p:cNvPr>
          <p:cNvSpPr>
            <a:spLocks noGrp="1"/>
          </p:cNvSpPr>
          <p:nvPr>
            <p:ph type="sldNum" sz="quarter" idx="12"/>
          </p:nvPr>
        </p:nvSpPr>
        <p:spPr/>
        <p:txBody>
          <a:bodyPr/>
          <a:lstStyle/>
          <a:p>
            <a:fld id="{6356937E-5C98-4130-8912-2F1FBF60BC3B}" type="slidenum">
              <a:rPr lang="el-GR" smtClean="0"/>
              <a:t>‹#›</a:t>
            </a:fld>
            <a:endParaRPr lang="el-GR"/>
          </a:p>
        </p:txBody>
      </p:sp>
    </p:spTree>
    <p:extLst>
      <p:ext uri="{BB962C8B-B14F-4D97-AF65-F5344CB8AC3E}">
        <p14:creationId xmlns:p14="http://schemas.microsoft.com/office/powerpoint/2010/main" val="1901930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744A451E-7905-EEC7-B734-1A3B3A899CB7}"/>
              </a:ext>
            </a:extLst>
          </p:cNvPr>
          <p:cNvSpPr>
            <a:spLocks noGrp="1"/>
          </p:cNvSpPr>
          <p:nvPr>
            <p:ph type="dt" sz="half" idx="10"/>
          </p:nvPr>
        </p:nvSpPr>
        <p:spPr/>
        <p:txBody>
          <a:bodyPr/>
          <a:lstStyle/>
          <a:p>
            <a:fld id="{ACD58484-99EE-4655-B22A-FDC5E05DAD43}" type="datetimeFigureOut">
              <a:rPr lang="el-GR" smtClean="0"/>
              <a:t>11/10/2022</a:t>
            </a:fld>
            <a:endParaRPr lang="el-GR"/>
          </a:p>
        </p:txBody>
      </p:sp>
      <p:sp>
        <p:nvSpPr>
          <p:cNvPr id="3" name="Θέση υποσέλιδου 2">
            <a:extLst>
              <a:ext uri="{FF2B5EF4-FFF2-40B4-BE49-F238E27FC236}">
                <a16:creationId xmlns:a16="http://schemas.microsoft.com/office/drawing/2014/main" id="{8EFC2B02-AA94-0317-F135-D4CEC2EF811D}"/>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61D2B563-632B-D3E8-3A6D-3C73D6D4A6CF}"/>
              </a:ext>
            </a:extLst>
          </p:cNvPr>
          <p:cNvSpPr>
            <a:spLocks noGrp="1"/>
          </p:cNvSpPr>
          <p:nvPr>
            <p:ph type="sldNum" sz="quarter" idx="12"/>
          </p:nvPr>
        </p:nvSpPr>
        <p:spPr/>
        <p:txBody>
          <a:bodyPr/>
          <a:lstStyle/>
          <a:p>
            <a:fld id="{6356937E-5C98-4130-8912-2F1FBF60BC3B}" type="slidenum">
              <a:rPr lang="el-GR" smtClean="0"/>
              <a:t>‹#›</a:t>
            </a:fld>
            <a:endParaRPr lang="el-GR"/>
          </a:p>
        </p:txBody>
      </p:sp>
    </p:spTree>
    <p:extLst>
      <p:ext uri="{BB962C8B-B14F-4D97-AF65-F5344CB8AC3E}">
        <p14:creationId xmlns:p14="http://schemas.microsoft.com/office/powerpoint/2010/main" val="1720185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4EB48A-E6E9-37B1-4202-D72AD1EA9AFB}"/>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920C5688-99CB-C4FA-9D84-35CCE83B15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κειμένου 3">
            <a:extLst>
              <a:ext uri="{FF2B5EF4-FFF2-40B4-BE49-F238E27FC236}">
                <a16:creationId xmlns:a16="http://schemas.microsoft.com/office/drawing/2014/main" id="{01465806-826A-FB2E-6388-1E907B4692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F8C570EA-702B-0E11-647F-689B6960430E}"/>
              </a:ext>
            </a:extLst>
          </p:cNvPr>
          <p:cNvSpPr>
            <a:spLocks noGrp="1"/>
          </p:cNvSpPr>
          <p:nvPr>
            <p:ph type="dt" sz="half" idx="10"/>
          </p:nvPr>
        </p:nvSpPr>
        <p:spPr/>
        <p:txBody>
          <a:bodyPr/>
          <a:lstStyle/>
          <a:p>
            <a:fld id="{ACD58484-99EE-4655-B22A-FDC5E05DAD43}" type="datetimeFigureOut">
              <a:rPr lang="el-GR" smtClean="0"/>
              <a:t>11/10/2022</a:t>
            </a:fld>
            <a:endParaRPr lang="el-GR"/>
          </a:p>
        </p:txBody>
      </p:sp>
      <p:sp>
        <p:nvSpPr>
          <p:cNvPr id="6" name="Θέση υποσέλιδου 5">
            <a:extLst>
              <a:ext uri="{FF2B5EF4-FFF2-40B4-BE49-F238E27FC236}">
                <a16:creationId xmlns:a16="http://schemas.microsoft.com/office/drawing/2014/main" id="{69D29A67-10FF-4E67-0D51-453A422FB9E3}"/>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69DBD0DD-BC34-E7BF-AD72-EAF04670874D}"/>
              </a:ext>
            </a:extLst>
          </p:cNvPr>
          <p:cNvSpPr>
            <a:spLocks noGrp="1"/>
          </p:cNvSpPr>
          <p:nvPr>
            <p:ph type="sldNum" sz="quarter" idx="12"/>
          </p:nvPr>
        </p:nvSpPr>
        <p:spPr/>
        <p:txBody>
          <a:bodyPr/>
          <a:lstStyle/>
          <a:p>
            <a:fld id="{6356937E-5C98-4130-8912-2F1FBF60BC3B}" type="slidenum">
              <a:rPr lang="el-GR" smtClean="0"/>
              <a:t>‹#›</a:t>
            </a:fld>
            <a:endParaRPr lang="el-GR"/>
          </a:p>
        </p:txBody>
      </p:sp>
    </p:spTree>
    <p:extLst>
      <p:ext uri="{BB962C8B-B14F-4D97-AF65-F5344CB8AC3E}">
        <p14:creationId xmlns:p14="http://schemas.microsoft.com/office/powerpoint/2010/main" val="17717241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72A6496-9D23-5404-8EF2-1E2FDBB58E6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7C4A089C-3300-0137-B5A6-7152AB6FB6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2CADE5FF-3350-B690-5625-1377EDB8F8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id="{573E5EFC-F073-0F35-69D2-07D9799F252F}"/>
              </a:ext>
            </a:extLst>
          </p:cNvPr>
          <p:cNvSpPr>
            <a:spLocks noGrp="1"/>
          </p:cNvSpPr>
          <p:nvPr>
            <p:ph type="dt" sz="half" idx="10"/>
          </p:nvPr>
        </p:nvSpPr>
        <p:spPr/>
        <p:txBody>
          <a:bodyPr/>
          <a:lstStyle/>
          <a:p>
            <a:fld id="{ACD58484-99EE-4655-B22A-FDC5E05DAD43}" type="datetimeFigureOut">
              <a:rPr lang="el-GR" smtClean="0"/>
              <a:t>11/10/2022</a:t>
            </a:fld>
            <a:endParaRPr lang="el-GR"/>
          </a:p>
        </p:txBody>
      </p:sp>
      <p:sp>
        <p:nvSpPr>
          <p:cNvPr id="6" name="Θέση υποσέλιδου 5">
            <a:extLst>
              <a:ext uri="{FF2B5EF4-FFF2-40B4-BE49-F238E27FC236}">
                <a16:creationId xmlns:a16="http://schemas.microsoft.com/office/drawing/2014/main" id="{BF38D623-62C8-1D5E-AD3F-FEEDD6A0A91A}"/>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0A3170D9-06D6-FE55-CEFB-9F1CAE3E7879}"/>
              </a:ext>
            </a:extLst>
          </p:cNvPr>
          <p:cNvSpPr>
            <a:spLocks noGrp="1"/>
          </p:cNvSpPr>
          <p:nvPr>
            <p:ph type="sldNum" sz="quarter" idx="12"/>
          </p:nvPr>
        </p:nvSpPr>
        <p:spPr/>
        <p:txBody>
          <a:bodyPr/>
          <a:lstStyle/>
          <a:p>
            <a:fld id="{6356937E-5C98-4130-8912-2F1FBF60BC3B}" type="slidenum">
              <a:rPr lang="el-GR" smtClean="0"/>
              <a:t>‹#›</a:t>
            </a:fld>
            <a:endParaRPr lang="el-GR"/>
          </a:p>
        </p:txBody>
      </p:sp>
    </p:spTree>
    <p:extLst>
      <p:ext uri="{BB962C8B-B14F-4D97-AF65-F5344CB8AC3E}">
        <p14:creationId xmlns:p14="http://schemas.microsoft.com/office/powerpoint/2010/main" val="33886501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21227AC5-20D9-5281-EF42-E079A616A3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F4CF77F5-658E-DC6C-7954-E6B5D150971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4" name="Θέση ημερομηνίας 3">
            <a:extLst>
              <a:ext uri="{FF2B5EF4-FFF2-40B4-BE49-F238E27FC236}">
                <a16:creationId xmlns:a16="http://schemas.microsoft.com/office/drawing/2014/main" id="{BF03FDF0-2DDB-7E69-487F-515E395B25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D58484-99EE-4655-B22A-FDC5E05DAD43}" type="datetimeFigureOut">
              <a:rPr lang="el-GR" smtClean="0"/>
              <a:t>11/10/2022</a:t>
            </a:fld>
            <a:endParaRPr lang="el-GR"/>
          </a:p>
        </p:txBody>
      </p:sp>
      <p:sp>
        <p:nvSpPr>
          <p:cNvPr id="5" name="Θέση υποσέλιδου 4">
            <a:extLst>
              <a:ext uri="{FF2B5EF4-FFF2-40B4-BE49-F238E27FC236}">
                <a16:creationId xmlns:a16="http://schemas.microsoft.com/office/drawing/2014/main" id="{DD2CD6FD-98DB-843F-196F-2F680C56A6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046B32EF-7FD8-BDCD-4FD0-9789E9C9AF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56937E-5C98-4130-8912-2F1FBF60BC3B}" type="slidenum">
              <a:rPr lang="el-GR" smtClean="0"/>
              <a:t>‹#›</a:t>
            </a:fld>
            <a:endParaRPr lang="el-GR"/>
          </a:p>
        </p:txBody>
      </p:sp>
    </p:spTree>
    <p:extLst>
      <p:ext uri="{BB962C8B-B14F-4D97-AF65-F5344CB8AC3E}">
        <p14:creationId xmlns:p14="http://schemas.microsoft.com/office/powerpoint/2010/main" val="41922407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2585BB7-1098-A8CF-842E-266A0AFD33D5}"/>
              </a:ext>
            </a:extLst>
          </p:cNvPr>
          <p:cNvSpPr>
            <a:spLocks noGrp="1"/>
          </p:cNvSpPr>
          <p:nvPr>
            <p:ph type="ctrTitle"/>
          </p:nvPr>
        </p:nvSpPr>
        <p:spPr/>
        <p:txBody>
          <a:bodyPr/>
          <a:lstStyle/>
          <a:p>
            <a:r>
              <a:rPr lang="el-GR" dirty="0"/>
              <a:t>Νορβηγικά Φιόρδ</a:t>
            </a:r>
          </a:p>
        </p:txBody>
      </p:sp>
      <p:sp>
        <p:nvSpPr>
          <p:cNvPr id="3" name="Υπότιτλος 2">
            <a:extLst>
              <a:ext uri="{FF2B5EF4-FFF2-40B4-BE49-F238E27FC236}">
                <a16:creationId xmlns:a16="http://schemas.microsoft.com/office/drawing/2014/main" id="{8C6A8654-74CA-E183-5951-D9F082E30C58}"/>
              </a:ext>
            </a:extLst>
          </p:cNvPr>
          <p:cNvSpPr>
            <a:spLocks noGrp="1"/>
          </p:cNvSpPr>
          <p:nvPr>
            <p:ph type="subTitle" idx="1"/>
          </p:nvPr>
        </p:nvSpPr>
        <p:spPr/>
        <p:txBody>
          <a:bodyPr/>
          <a:lstStyle/>
          <a:p>
            <a:r>
              <a:rPr lang="el-GR" dirty="0"/>
              <a:t>Γιάννης Καραχάλιος</a:t>
            </a:r>
          </a:p>
        </p:txBody>
      </p:sp>
    </p:spTree>
    <p:extLst>
      <p:ext uri="{BB962C8B-B14F-4D97-AF65-F5344CB8AC3E}">
        <p14:creationId xmlns:p14="http://schemas.microsoft.com/office/powerpoint/2010/main" val="25457289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F6A6997D-B5DA-ADAF-0EF0-0E323A2E3909}"/>
              </a:ext>
            </a:extLst>
          </p:cNvPr>
          <p:cNvSpPr>
            <a:spLocks noGrp="1"/>
          </p:cNvSpPr>
          <p:nvPr>
            <p:ph type="title"/>
          </p:nvPr>
        </p:nvSpPr>
        <p:spPr/>
        <p:txBody>
          <a:bodyPr/>
          <a:lstStyle/>
          <a:p>
            <a:r>
              <a:rPr lang="el-GR" dirty="0"/>
              <a:t>Φωτογραφίες φιόρδ</a:t>
            </a:r>
          </a:p>
        </p:txBody>
      </p:sp>
      <p:pic>
        <p:nvPicPr>
          <p:cNvPr id="7" name="Θέση περιεχομένου 6">
            <a:extLst>
              <a:ext uri="{FF2B5EF4-FFF2-40B4-BE49-F238E27FC236}">
                <a16:creationId xmlns:a16="http://schemas.microsoft.com/office/drawing/2014/main" id="{CE6F83E7-3173-3703-FE1C-C1DE4B82DF32}"/>
              </a:ext>
            </a:extLst>
          </p:cNvPr>
          <p:cNvPicPr>
            <a:picLocks noGrp="1" noChangeAspect="1"/>
          </p:cNvPicPr>
          <p:nvPr>
            <p:ph sz="half" idx="1"/>
          </p:nvPr>
        </p:nvPicPr>
        <p:blipFill>
          <a:blip r:embed="rId2"/>
          <a:stretch>
            <a:fillRect/>
          </a:stretch>
        </p:blipFill>
        <p:spPr>
          <a:xfrm>
            <a:off x="838200" y="2453133"/>
            <a:ext cx="5181600" cy="3096321"/>
          </a:xfrm>
          <a:prstGeom prst="rect">
            <a:avLst/>
          </a:prstGeom>
        </p:spPr>
      </p:pic>
      <p:pic>
        <p:nvPicPr>
          <p:cNvPr id="8" name="Θέση περιεχομένου 7">
            <a:extLst>
              <a:ext uri="{FF2B5EF4-FFF2-40B4-BE49-F238E27FC236}">
                <a16:creationId xmlns:a16="http://schemas.microsoft.com/office/drawing/2014/main" id="{D59D2E3C-E586-F471-BB77-23BA15CFB07A}"/>
              </a:ext>
            </a:extLst>
          </p:cNvPr>
          <p:cNvPicPr>
            <a:picLocks noGrp="1" noChangeAspect="1"/>
          </p:cNvPicPr>
          <p:nvPr>
            <p:ph sz="half" idx="2"/>
          </p:nvPr>
        </p:nvPicPr>
        <p:blipFill>
          <a:blip r:embed="rId3"/>
          <a:stretch>
            <a:fillRect/>
          </a:stretch>
        </p:blipFill>
        <p:spPr>
          <a:xfrm>
            <a:off x="6505575" y="2491581"/>
            <a:ext cx="4514850" cy="3019425"/>
          </a:xfrm>
          <a:prstGeom prst="rect">
            <a:avLst/>
          </a:prstGeom>
        </p:spPr>
      </p:pic>
    </p:spTree>
    <p:extLst>
      <p:ext uri="{BB962C8B-B14F-4D97-AF65-F5344CB8AC3E}">
        <p14:creationId xmlns:p14="http://schemas.microsoft.com/office/powerpoint/2010/main" val="38695400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4E41A2BE-2CD8-8B16-6FEA-C8FF5419A85C}"/>
              </a:ext>
            </a:extLst>
          </p:cNvPr>
          <p:cNvSpPr>
            <a:spLocks noGrp="1"/>
          </p:cNvSpPr>
          <p:nvPr>
            <p:ph type="title"/>
          </p:nvPr>
        </p:nvSpPr>
        <p:spPr/>
        <p:txBody>
          <a:bodyPr/>
          <a:lstStyle/>
          <a:p>
            <a:r>
              <a:rPr lang="el-GR" dirty="0"/>
              <a:t>Φιόρδ και νησιά της Νορβηγίας</a:t>
            </a:r>
          </a:p>
        </p:txBody>
      </p:sp>
      <p:pic>
        <p:nvPicPr>
          <p:cNvPr id="7" name="Θέση περιεχομένου 6">
            <a:extLst>
              <a:ext uri="{FF2B5EF4-FFF2-40B4-BE49-F238E27FC236}">
                <a16:creationId xmlns:a16="http://schemas.microsoft.com/office/drawing/2014/main" id="{10D33B96-4669-5495-FC33-CD211CD1CD36}"/>
              </a:ext>
            </a:extLst>
          </p:cNvPr>
          <p:cNvPicPr>
            <a:picLocks noGrp="1" noChangeAspect="1"/>
          </p:cNvPicPr>
          <p:nvPr>
            <p:ph idx="1"/>
          </p:nvPr>
        </p:nvPicPr>
        <p:blipFill>
          <a:blip r:embed="rId2"/>
          <a:stretch>
            <a:fillRect/>
          </a:stretch>
        </p:blipFill>
        <p:spPr>
          <a:xfrm>
            <a:off x="2159385" y="2254929"/>
            <a:ext cx="7546018" cy="3773009"/>
          </a:xfrm>
          <a:prstGeom prst="rect">
            <a:avLst/>
          </a:prstGeom>
        </p:spPr>
      </p:pic>
    </p:spTree>
    <p:extLst>
      <p:ext uri="{BB962C8B-B14F-4D97-AF65-F5344CB8AC3E}">
        <p14:creationId xmlns:p14="http://schemas.microsoft.com/office/powerpoint/2010/main" val="363980976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12CE722-8D60-6FF8-9E23-475D95D2ED72}"/>
              </a:ext>
            </a:extLst>
          </p:cNvPr>
          <p:cNvSpPr>
            <a:spLocks noGrp="1"/>
          </p:cNvSpPr>
          <p:nvPr>
            <p:ph type="title"/>
          </p:nvPr>
        </p:nvSpPr>
        <p:spPr/>
        <p:txBody>
          <a:bodyPr/>
          <a:lstStyle/>
          <a:p>
            <a:r>
              <a:rPr lang="el-GR" dirty="0"/>
              <a:t>Νορβηγικά Φιόρδ</a:t>
            </a:r>
          </a:p>
        </p:txBody>
      </p:sp>
      <p:sp>
        <p:nvSpPr>
          <p:cNvPr id="3" name="Θέση περιεχομένου 2">
            <a:extLst>
              <a:ext uri="{FF2B5EF4-FFF2-40B4-BE49-F238E27FC236}">
                <a16:creationId xmlns:a16="http://schemas.microsoft.com/office/drawing/2014/main" id="{4C461A9D-6387-485D-5F5D-94ECD0BEFB70}"/>
              </a:ext>
            </a:extLst>
          </p:cNvPr>
          <p:cNvSpPr>
            <a:spLocks noGrp="1"/>
          </p:cNvSpPr>
          <p:nvPr>
            <p:ph idx="1"/>
          </p:nvPr>
        </p:nvSpPr>
        <p:spPr/>
        <p:txBody>
          <a:bodyPr/>
          <a:lstStyle/>
          <a:p>
            <a:r>
              <a:rPr lang="el-GR" b="0" i="0" dirty="0">
                <a:solidFill>
                  <a:srgbClr val="404040"/>
                </a:solidFill>
                <a:effectLst/>
                <a:latin typeface="Georgia" panose="02040502050405020303" pitchFamily="18" charset="0"/>
              </a:rPr>
              <a:t>Τα φιόρδ δημιουργήθηκαν πριν χιλιάδες χρόνια μετά το λιώσιμο των πάγων, έπειτα από την τελευταία εποχή των παγετώνων. Το νερό της θάλασσας πλημμύρισε τις κοιλάδες της περιοχής όπου εμφανίστηκαν αυτοί οι γεωλογικοί σχηματισμοί. Βρίσκονται κυρίως στις δυτικές και νοτιοδυτικές ακτές της Νορβηγίας. Εκτός της Νορβηγίας, η Χιλή είναι η δεύτερη και τελευταία χώρα που έχει επίσης Φιορδ.</a:t>
            </a:r>
            <a:endParaRPr lang="el-GR" dirty="0"/>
          </a:p>
        </p:txBody>
      </p:sp>
    </p:spTree>
    <p:extLst>
      <p:ext uri="{BB962C8B-B14F-4D97-AF65-F5344CB8AC3E}">
        <p14:creationId xmlns:p14="http://schemas.microsoft.com/office/powerpoint/2010/main" val="1998878471"/>
      </p:ext>
    </p:extLst>
  </p:cSld>
  <p:clrMapOvr>
    <a:masterClrMapping/>
  </p:clrMapOvr>
  <p:transition spd="slow">
    <p:comb/>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0CF26A3-944D-B101-2C21-7C92C30BE0F6}"/>
              </a:ext>
            </a:extLst>
          </p:cNvPr>
          <p:cNvSpPr>
            <a:spLocks noGrp="1"/>
          </p:cNvSpPr>
          <p:nvPr>
            <p:ph type="title"/>
          </p:nvPr>
        </p:nvSpPr>
        <p:spPr/>
        <p:txBody>
          <a:bodyPr/>
          <a:lstStyle/>
          <a:p>
            <a:r>
              <a:rPr lang="el-GR" dirty="0"/>
              <a:t>Εικόνα 1</a:t>
            </a:r>
          </a:p>
        </p:txBody>
      </p:sp>
      <p:pic>
        <p:nvPicPr>
          <p:cNvPr id="5" name="Θέση περιεχομένου 4">
            <a:extLst>
              <a:ext uri="{FF2B5EF4-FFF2-40B4-BE49-F238E27FC236}">
                <a16:creationId xmlns:a16="http://schemas.microsoft.com/office/drawing/2014/main" id="{CD923DCE-D6CA-62D6-8DC0-1103CBF06BE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1818000"/>
            <a:ext cx="10587724" cy="5040000"/>
          </a:xfrm>
        </p:spPr>
      </p:pic>
    </p:spTree>
    <p:extLst>
      <p:ext uri="{BB962C8B-B14F-4D97-AF65-F5344CB8AC3E}">
        <p14:creationId xmlns:p14="http://schemas.microsoft.com/office/powerpoint/2010/main" val="6051241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8C96BDA-DA2F-F33E-D700-DE5EA8CC5D29}"/>
              </a:ext>
            </a:extLst>
          </p:cNvPr>
          <p:cNvSpPr>
            <a:spLocks noGrp="1"/>
          </p:cNvSpPr>
          <p:nvPr>
            <p:ph type="title"/>
          </p:nvPr>
        </p:nvSpPr>
        <p:spPr/>
        <p:txBody>
          <a:bodyPr/>
          <a:lstStyle/>
          <a:p>
            <a:r>
              <a:rPr lang="el-GR" dirty="0"/>
              <a:t>Εικόνα 2</a:t>
            </a:r>
          </a:p>
        </p:txBody>
      </p:sp>
      <p:pic>
        <p:nvPicPr>
          <p:cNvPr id="4" name="Θέση περιεχομένου 3">
            <a:extLst>
              <a:ext uri="{FF2B5EF4-FFF2-40B4-BE49-F238E27FC236}">
                <a16:creationId xmlns:a16="http://schemas.microsoft.com/office/drawing/2014/main" id="{FEA97944-D764-4A12-D3B9-3090B335D07E}"/>
              </a:ext>
            </a:extLst>
          </p:cNvPr>
          <p:cNvPicPr>
            <a:picLocks noGrp="1" noChangeAspect="1"/>
          </p:cNvPicPr>
          <p:nvPr>
            <p:ph idx="1"/>
          </p:nvPr>
        </p:nvPicPr>
        <p:blipFill>
          <a:blip r:embed="rId2"/>
          <a:stretch>
            <a:fillRect/>
          </a:stretch>
        </p:blipFill>
        <p:spPr>
          <a:xfrm>
            <a:off x="2301584" y="1825625"/>
            <a:ext cx="7588831" cy="4351338"/>
          </a:xfrm>
          <a:prstGeom prst="rect">
            <a:avLst/>
          </a:prstGeom>
        </p:spPr>
      </p:pic>
    </p:spTree>
    <p:extLst>
      <p:ext uri="{BB962C8B-B14F-4D97-AF65-F5344CB8AC3E}">
        <p14:creationId xmlns:p14="http://schemas.microsoft.com/office/powerpoint/2010/main" val="17392822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0F25B31-CA9E-DE1F-5A72-8CBFBDEF6C5D}"/>
              </a:ext>
            </a:extLst>
          </p:cNvPr>
          <p:cNvSpPr>
            <a:spLocks noGrp="1"/>
          </p:cNvSpPr>
          <p:nvPr>
            <p:ph type="title"/>
          </p:nvPr>
        </p:nvSpPr>
        <p:spPr/>
        <p:txBody>
          <a:bodyPr/>
          <a:lstStyle/>
          <a:p>
            <a:r>
              <a:rPr lang="el-GR" dirty="0"/>
              <a:t>Πώς δημιουργήθηκαν</a:t>
            </a:r>
          </a:p>
        </p:txBody>
      </p:sp>
      <p:sp>
        <p:nvSpPr>
          <p:cNvPr id="3" name="Θέση περιεχομένου 2">
            <a:extLst>
              <a:ext uri="{FF2B5EF4-FFF2-40B4-BE49-F238E27FC236}">
                <a16:creationId xmlns:a16="http://schemas.microsoft.com/office/drawing/2014/main" id="{3BE4492B-9696-5336-0397-C731548B2DB8}"/>
              </a:ext>
            </a:extLst>
          </p:cNvPr>
          <p:cNvSpPr>
            <a:spLocks noGrp="1"/>
          </p:cNvSpPr>
          <p:nvPr>
            <p:ph idx="1"/>
          </p:nvPr>
        </p:nvSpPr>
        <p:spPr/>
        <p:txBody>
          <a:bodyPr/>
          <a:lstStyle/>
          <a:p>
            <a:r>
              <a:rPr lang="el-GR" dirty="0"/>
              <a:t>Τα φιόρδ δημιουργήθηκαν από τη διάβρωση που προκάλεσαν οι παγετώνες όσο κινούνταν πάνω από τη στεριά. Έπειτα όταν έλιωσαν, η θάλασσα γέμισε τις περιοχές με νερό γεγονός που συνέχισε τη διάβρωση. Το αποτέλεσμα είναι κάτω από ψηλά βουνά να δημιουργούνται πολύπλοκοι κόλποι που εισχωρούν μες στη στεριά. Το μήκος μερικών φιόρδ ξεπερνά τα 200 χλμ. και το βάθος τους τα 1.000 μέτρα αναλόγως με τα βουνά που τα </a:t>
            </a:r>
            <a:r>
              <a:rPr lang="el-GR" dirty="0" err="1"/>
              <a:t>περικλύουν</a:t>
            </a:r>
            <a:r>
              <a:rPr lang="el-GR" dirty="0"/>
              <a:t>.</a:t>
            </a:r>
          </a:p>
        </p:txBody>
      </p:sp>
    </p:spTree>
    <p:extLst>
      <p:ext uri="{BB962C8B-B14F-4D97-AF65-F5344CB8AC3E}">
        <p14:creationId xmlns:p14="http://schemas.microsoft.com/office/powerpoint/2010/main" val="40902384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descr="Εικόνα που περιέχει βουνό, ουρανός, φύση, νερό&#10;&#10;Περιγραφή που δημιουργήθηκε αυτόματα">
            <a:extLst>
              <a:ext uri="{FF2B5EF4-FFF2-40B4-BE49-F238E27FC236}">
                <a16:creationId xmlns:a16="http://schemas.microsoft.com/office/drawing/2014/main" id="{580FDF63-28B2-53A9-B91A-D03B362EBF37}"/>
              </a:ext>
            </a:extLst>
          </p:cNvPr>
          <p:cNvPicPr>
            <a:picLocks noChangeAspect="1"/>
          </p:cNvPicPr>
          <p:nvPr/>
        </p:nvPicPr>
        <p:blipFill>
          <a:blip r:embed="rId2"/>
          <a:stretch>
            <a:fillRect/>
          </a:stretch>
        </p:blipFill>
        <p:spPr>
          <a:xfrm>
            <a:off x="1621247" y="643466"/>
            <a:ext cx="8949505" cy="5571067"/>
          </a:xfrm>
          <a:prstGeom prst="rect">
            <a:avLst/>
          </a:prstGeom>
        </p:spPr>
      </p:pic>
      <p:sp>
        <p:nvSpPr>
          <p:cNvPr id="4" name="TextBox 3">
            <a:extLst>
              <a:ext uri="{FF2B5EF4-FFF2-40B4-BE49-F238E27FC236}">
                <a16:creationId xmlns:a16="http://schemas.microsoft.com/office/drawing/2014/main" id="{8B40B4F1-0BE9-D66F-EC67-181690192E85}"/>
              </a:ext>
            </a:extLst>
          </p:cNvPr>
          <p:cNvSpPr txBox="1"/>
          <p:nvPr/>
        </p:nvSpPr>
        <p:spPr>
          <a:xfrm>
            <a:off x="3048000" y="3244334"/>
            <a:ext cx="6096000" cy="369332"/>
          </a:xfrm>
          <a:prstGeom prst="rect">
            <a:avLst/>
          </a:prstGeom>
          <a:noFill/>
        </p:spPr>
        <p:txBody>
          <a:bodyPr wrap="square">
            <a:spAutoFit/>
          </a:bodyPr>
          <a:lstStyle/>
          <a:p>
            <a:r>
              <a:rPr lang="de-DE" dirty="0" err="1"/>
              <a:t>Sognefjord</a:t>
            </a:r>
            <a:endParaRPr lang="el-GR" dirty="0"/>
          </a:p>
        </p:txBody>
      </p:sp>
      <p:sp>
        <p:nvSpPr>
          <p:cNvPr id="6" name="TextBox 5">
            <a:extLst>
              <a:ext uri="{FF2B5EF4-FFF2-40B4-BE49-F238E27FC236}">
                <a16:creationId xmlns:a16="http://schemas.microsoft.com/office/drawing/2014/main" id="{3F5E5AF4-989F-5179-4C6D-AA545F44E83C}"/>
              </a:ext>
            </a:extLst>
          </p:cNvPr>
          <p:cNvSpPr txBox="1"/>
          <p:nvPr/>
        </p:nvSpPr>
        <p:spPr>
          <a:xfrm>
            <a:off x="1436914" y="274134"/>
            <a:ext cx="7575257" cy="369332"/>
          </a:xfrm>
          <a:prstGeom prst="rect">
            <a:avLst/>
          </a:prstGeom>
          <a:noFill/>
        </p:spPr>
        <p:txBody>
          <a:bodyPr wrap="square">
            <a:spAutoFit/>
          </a:bodyPr>
          <a:lstStyle/>
          <a:p>
            <a:r>
              <a:rPr lang="de-DE" b="1" i="0" dirty="0" err="1">
                <a:solidFill>
                  <a:srgbClr val="000000"/>
                </a:solidFill>
                <a:effectLst/>
                <a:latin typeface="NBSans"/>
              </a:rPr>
              <a:t>Sognefjord</a:t>
            </a:r>
            <a:endParaRPr lang="el-GR" dirty="0"/>
          </a:p>
        </p:txBody>
      </p:sp>
    </p:spTree>
    <p:extLst>
      <p:ext uri="{BB962C8B-B14F-4D97-AF65-F5344CB8AC3E}">
        <p14:creationId xmlns:p14="http://schemas.microsoft.com/office/powerpoint/2010/main" val="2663387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Θέση περιεχομένου 11">
            <a:extLst>
              <a:ext uri="{FF2B5EF4-FFF2-40B4-BE49-F238E27FC236}">
                <a16:creationId xmlns:a16="http://schemas.microsoft.com/office/drawing/2014/main" id="{277D7E09-3ABF-F9CC-367D-738FDCCD6663}"/>
              </a:ext>
            </a:extLst>
          </p:cNvPr>
          <p:cNvSpPr>
            <a:spLocks noGrp="1"/>
          </p:cNvSpPr>
          <p:nvPr>
            <p:ph idx="1"/>
          </p:nvPr>
        </p:nvSpPr>
        <p:spPr>
          <a:xfrm>
            <a:off x="838200" y="1959429"/>
            <a:ext cx="10515600" cy="4217534"/>
          </a:xfrm>
        </p:spPr>
        <p:txBody>
          <a:bodyPr/>
          <a:lstStyle/>
          <a:p>
            <a:r>
              <a:rPr lang="el-GR" dirty="0" err="1"/>
              <a:t>To</a:t>
            </a:r>
            <a:r>
              <a:rPr lang="el-GR" dirty="0"/>
              <a:t> </a:t>
            </a:r>
            <a:r>
              <a:rPr lang="el-GR" dirty="0" err="1"/>
              <a:t>Sognefjord</a:t>
            </a:r>
            <a:r>
              <a:rPr lang="el-GR" dirty="0"/>
              <a:t> που σημαίνει «Ο βασιλιάς των Φιορδ», είναι το μεγαλύτερο και άρα το πιο αναγνωρίσιμο και φαρδύτερο Φιορδ της Νορβηγίας. Έχει μάκρος πάνω από 200 χιλιόμετρα και φτάνει σε βάθος μέχρι τα 1308 μέτρα από την επιφάνεια της θαλάσσης.  </a:t>
            </a:r>
            <a:r>
              <a:rPr lang="el-GR" dirty="0" err="1"/>
              <a:t>To</a:t>
            </a:r>
            <a:r>
              <a:rPr lang="el-GR" dirty="0"/>
              <a:t> </a:t>
            </a:r>
            <a:r>
              <a:rPr lang="de-DE" dirty="0"/>
              <a:t>Nordfjord</a:t>
            </a:r>
            <a:r>
              <a:rPr lang="el-GR" dirty="0"/>
              <a:t> που ενώνεται με το μεγαλύτερο από όλα </a:t>
            </a:r>
            <a:r>
              <a:rPr lang="el-GR" dirty="0" err="1"/>
              <a:t>Sognefjord</a:t>
            </a:r>
            <a:r>
              <a:rPr lang="el-GR" dirty="0"/>
              <a:t> μπήκε στη λίστα της UNESCO. Είχε καταχωρηθεί επίσης από το </a:t>
            </a:r>
            <a:r>
              <a:rPr lang="el-GR" dirty="0" err="1"/>
              <a:t>National</a:t>
            </a:r>
            <a:r>
              <a:rPr lang="el-GR" dirty="0"/>
              <a:t> </a:t>
            </a:r>
            <a:r>
              <a:rPr lang="el-GR" dirty="0" err="1"/>
              <a:t>Geographic</a:t>
            </a:r>
            <a:r>
              <a:rPr lang="el-GR" dirty="0"/>
              <a:t> ως η νούμερο ένα φυσική κληρονομιά μαζί με το </a:t>
            </a:r>
            <a:r>
              <a:rPr lang="el-GR" dirty="0" err="1"/>
              <a:t>Geirangerfjord</a:t>
            </a:r>
            <a:r>
              <a:rPr lang="el-GR" dirty="0"/>
              <a:t>. Είναι αξιοσημείωτο να αναφερθεί πως σε αυτά καταλήγουν ρυάκια, ποτάμια και καταρράκτες προσφέροντας ένα υπέροχο θέαμα στον παρατηρητή.</a:t>
            </a:r>
          </a:p>
          <a:p>
            <a:endParaRPr lang="el-GR" dirty="0"/>
          </a:p>
          <a:p>
            <a:endParaRPr lang="el-GR" dirty="0"/>
          </a:p>
        </p:txBody>
      </p:sp>
    </p:spTree>
    <p:extLst>
      <p:ext uri="{BB962C8B-B14F-4D97-AF65-F5344CB8AC3E}">
        <p14:creationId xmlns:p14="http://schemas.microsoft.com/office/powerpoint/2010/main" val="32249869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id="{66995087-A9CF-31CD-C6BB-573A468ACBFF}"/>
              </a:ext>
            </a:extLst>
          </p:cNvPr>
          <p:cNvPicPr>
            <a:picLocks noChangeAspect="1"/>
          </p:cNvPicPr>
          <p:nvPr/>
        </p:nvPicPr>
        <p:blipFill>
          <a:blip r:embed="rId2"/>
          <a:stretch>
            <a:fillRect/>
          </a:stretch>
        </p:blipFill>
        <p:spPr>
          <a:xfrm>
            <a:off x="1621247" y="643466"/>
            <a:ext cx="8949505" cy="5571067"/>
          </a:xfrm>
          <a:prstGeom prst="rect">
            <a:avLst/>
          </a:prstGeom>
        </p:spPr>
      </p:pic>
    </p:spTree>
    <p:extLst>
      <p:ext uri="{BB962C8B-B14F-4D97-AF65-F5344CB8AC3E}">
        <p14:creationId xmlns:p14="http://schemas.microsoft.com/office/powerpoint/2010/main" val="1065801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021589C-F612-AE16-C935-45B75D72A72F}"/>
              </a:ext>
            </a:extLst>
          </p:cNvPr>
          <p:cNvSpPr>
            <a:spLocks noGrp="1"/>
          </p:cNvSpPr>
          <p:nvPr>
            <p:ph type="title"/>
          </p:nvPr>
        </p:nvSpPr>
        <p:spPr/>
        <p:txBody>
          <a:bodyPr/>
          <a:lstStyle/>
          <a:p>
            <a:r>
              <a:rPr lang="de-DE" dirty="0"/>
              <a:t>Nordfjord</a:t>
            </a:r>
            <a:endParaRPr lang="el-GR" dirty="0"/>
          </a:p>
        </p:txBody>
      </p:sp>
      <p:sp>
        <p:nvSpPr>
          <p:cNvPr id="4" name="TextBox 3">
            <a:extLst>
              <a:ext uri="{FF2B5EF4-FFF2-40B4-BE49-F238E27FC236}">
                <a16:creationId xmlns:a16="http://schemas.microsoft.com/office/drawing/2014/main" id="{82CBB58F-5962-2030-6325-C558816B0AEB}"/>
              </a:ext>
            </a:extLst>
          </p:cNvPr>
          <p:cNvSpPr txBox="1"/>
          <p:nvPr/>
        </p:nvSpPr>
        <p:spPr>
          <a:xfrm>
            <a:off x="625151" y="2413338"/>
            <a:ext cx="10879494" cy="1200329"/>
          </a:xfrm>
          <a:prstGeom prst="rect">
            <a:avLst/>
          </a:prstGeom>
          <a:noFill/>
        </p:spPr>
        <p:txBody>
          <a:bodyPr wrap="square">
            <a:spAutoFit/>
          </a:bodyPr>
          <a:lstStyle/>
          <a:p>
            <a:r>
              <a:rPr lang="el-GR" dirty="0"/>
              <a:t>Το </a:t>
            </a:r>
            <a:r>
              <a:rPr lang="el-GR" dirty="0" err="1"/>
              <a:t>Nordfjord</a:t>
            </a:r>
            <a:r>
              <a:rPr lang="el-GR" dirty="0"/>
              <a:t>, που βρίσκεται στη δυτική Νορβηγία, περιτριγυρίζεται από πανέμορφα δάση, βουνά, ακόμα και μερικά μικρά νησιά και είναι ο αγαπημένος προορισμός πεζοπόρων που θέλουν να απολαμβάνουν μοναδική θέα καθώς περπατούν. Εκεί θα δείτε την υψηλότερη κορυφή της χώρας, η οποία λέγεται Σκάλα, όπως και καταρράκτες και παγετώνες.</a:t>
            </a:r>
          </a:p>
        </p:txBody>
      </p:sp>
    </p:spTree>
    <p:extLst>
      <p:ext uri="{BB962C8B-B14F-4D97-AF65-F5344CB8AC3E}">
        <p14:creationId xmlns:p14="http://schemas.microsoft.com/office/powerpoint/2010/main" val="1287224699"/>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314</Words>
  <Application>Microsoft Office PowerPoint</Application>
  <PresentationFormat>Ευρεία οθόνη</PresentationFormat>
  <Paragraphs>15</Paragraphs>
  <Slides>11</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Calibri</vt:lpstr>
      <vt:lpstr>Calibri Light</vt:lpstr>
      <vt:lpstr>Georgia</vt:lpstr>
      <vt:lpstr>NBSans</vt:lpstr>
      <vt:lpstr>Θέμα του Office</vt:lpstr>
      <vt:lpstr>Νορβηγικά Φιόρδ</vt:lpstr>
      <vt:lpstr>Νορβηγικά Φιόρδ</vt:lpstr>
      <vt:lpstr>Εικόνα 1</vt:lpstr>
      <vt:lpstr>Εικόνα 2</vt:lpstr>
      <vt:lpstr>Πώς δημιουργήθηκαν</vt:lpstr>
      <vt:lpstr>Παρουσίαση του PowerPoint</vt:lpstr>
      <vt:lpstr>Παρουσίαση του PowerPoint</vt:lpstr>
      <vt:lpstr>Παρουσίαση του PowerPoint</vt:lpstr>
      <vt:lpstr>Nordfjord</vt:lpstr>
      <vt:lpstr>Φωτογραφίες φιόρδ</vt:lpstr>
      <vt:lpstr>Φιόρδ και νησιά της Νορβηγίας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Νορβηγικά Φιόρδ</dc:title>
  <dc:creator>ΑΝΔΡΙΑΝΗ ΤΑΣΣΟΠΟΥΛΟΥ</dc:creator>
  <cp:lastModifiedBy>ΑΝΔΡΙΑΝΗ ΤΑΣΣΟΠΟΥΛΟΥ</cp:lastModifiedBy>
  <cp:revision>1</cp:revision>
  <dcterms:created xsi:type="dcterms:W3CDTF">2022-10-10T13:16:05Z</dcterms:created>
  <dcterms:modified xsi:type="dcterms:W3CDTF">2022-10-11T14:48:03Z</dcterms:modified>
</cp:coreProperties>
</file>